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55" d="100"/>
          <a:sy n="55" d="100"/>
        </p:scale>
        <p:origin x="96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#S2-154AH-e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S2-2300607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WG2#154-Ahe 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SA2 154AH-e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SA2 154AH-e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January meeting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 (evaluation and conclusions) on KI 1 (different handling of different devices) using BBF/CableLabs feedback. </a:t>
            </a:r>
            <a:r>
              <a:rPr lang="en-CA" sz="1600" dirty="0">
                <a:solidFill>
                  <a:srgbClr val="FF0000"/>
                </a:solidFill>
                <a:latin typeface="Calibri" panose="020F0502020204030204" pitchFamily="34" charset="0"/>
              </a:rPr>
              <a:t>Aspects not concluded are dropped from R18</a:t>
            </a:r>
            <a:endParaRPr lang="en-CA" sz="16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 based on KI1 conclusions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KI2 for TNGF .</a:t>
            </a:r>
            <a:r>
              <a:rPr lang="en-CA" sz="14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 (April)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156167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(evaluation and conclusions)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updated based on KI1 conclusions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Conclude normative work (especially on KI 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81527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(devices behind 5G </a:t>
            </a:r>
            <a:r>
              <a:rPr lang="en-CA" sz="1400">
                <a:latin typeface="Calibri" panose="020F0502020204030204" pitchFamily="34" charset="0"/>
              </a:rPr>
              <a:t>RG) and completion of normative work for KI2. </a:t>
            </a:r>
            <a:endParaRPr lang="en-CA" sz="14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9567</TotalTime>
  <Words>305</Words>
  <Application>Microsoft Office PowerPoint</Application>
  <PresentationFormat>On-screen Show (4:3)</PresentationFormat>
  <Paragraphs>86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LTHBM0</cp:lastModifiedBy>
  <cp:revision>1330</cp:revision>
  <dcterms:created xsi:type="dcterms:W3CDTF">2008-08-30T09:32:10Z</dcterms:created>
  <dcterms:modified xsi:type="dcterms:W3CDTF">2023-01-09T08:41:13Z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